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747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Plots </a:t>
            </a:r>
            <a:r>
              <a:rPr lang="en-US"/>
              <a:t>of </a:t>
            </a:r>
            <a:r>
              <a:rPr lang="en-US" smtClean="0"/>
              <a:t>AUDUSD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Daily and </a:t>
            </a:r>
            <a:r>
              <a:rPr lang="en-US"/>
              <a:t>Weekly </a:t>
            </a:r>
            <a:r>
              <a:rPr lang="en-US" smtClean="0"/>
              <a:t>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65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70050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017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36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3465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001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464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0342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873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589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445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0757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9907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895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1215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00127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429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93050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635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900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78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615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90190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6866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197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3271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787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49217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272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5636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58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8344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90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5112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6110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90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214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709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1892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2754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3017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07881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443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890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18256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04931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1221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985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2182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5262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306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9973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6065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5496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789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73337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0337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7341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1584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63076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10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82119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89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411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9307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8662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067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718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628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78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08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049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0507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41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2660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1403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891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1533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68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715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U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193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全屏显示(4:3)</PresentationFormat>
  <Paragraphs>1</Paragraphs>
  <Slides>161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62" baseType="lpstr">
      <vt:lpstr>Office Theme</vt:lpstr>
      <vt:lpstr>Plots of AUDUSD for Daily and Weekly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>generated using python-pptx</dc:description>
  <cp:lastModifiedBy>Alice</cp:lastModifiedBy>
  <cp:revision>5</cp:revision>
  <dcterms:created xsi:type="dcterms:W3CDTF">2013-01-27T09:14:16Z</dcterms:created>
  <dcterms:modified xsi:type="dcterms:W3CDTF">2017-04-05T03:38:47Z</dcterms:modified>
  <cp:category/>
</cp:coreProperties>
</file>